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9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4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10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51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34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57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59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6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00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67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47809-07DB-4205-8AC7-9DC414A2D2CD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07F30-89BF-42ED-87FF-773A0337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1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033" y="95535"/>
            <a:ext cx="7574507" cy="1595154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/>
              <a:t>«Сей князь родился от отца милосердного и человеколюбивого, и более всего – кроткого, князя великого Ярослава и от матери его Феодосии»</a:t>
            </a:r>
            <a:br>
              <a:rPr lang="ru-RU" sz="2400" dirty="0" smtClean="0"/>
            </a:br>
            <a:r>
              <a:rPr lang="ru-RU" sz="2400" dirty="0" smtClean="0"/>
              <a:t>Летопись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00" y="1446662"/>
            <a:ext cx="3755967" cy="4503761"/>
          </a:xfrm>
        </p:spPr>
      </p:pic>
      <p:sp>
        <p:nvSpPr>
          <p:cNvPr id="6" name="TextBox 5"/>
          <p:cNvSpPr txBox="1"/>
          <p:nvPr/>
        </p:nvSpPr>
        <p:spPr>
          <a:xfrm>
            <a:off x="4067033" y="6250675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Александр Невский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90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808" y="286603"/>
            <a:ext cx="10493991" cy="589036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описание жизни святого. В древнерусской литературе образ Христа рассматривался как идеал, образец для подражания каждого человека. Герой жития в своей жизни следует этому образцу. Житие, как правило, описывает, как святой становится таковым, проходя через ряд испытаний.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житии обычно содержатся: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сведения об основных событиях жизни святого,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сведения о его христианских подвигах (то есть, благочестивой жизни, а иногда – и мученической смерти),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известия о свидетельствах божественной благодати, которыми был отмечен этот человек при жизни и после смерти.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Житийная литература создавалась по особым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канонам: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3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3833" y="545911"/>
            <a:ext cx="9717206" cy="4639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оявление отмеченного благодатью ребёнка чаще всего происходит в семье </a:t>
            </a:r>
            <a:r>
              <a:rPr lang="ru-RU" sz="2400" u="word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благочестивых родителей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(хотя бывали случаи, когда родители, руководствуясь, как им казалось, благими побуждениями, мешали подвигу своих чад, осуждали их)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Чаще всего святой с </a:t>
            </a:r>
            <a:r>
              <a:rPr lang="ru-RU" sz="2400" u="word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ранних лет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ведёт </a:t>
            </a:r>
            <a:r>
              <a:rPr lang="ru-RU" sz="2400" u="word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строгую, праведную жизнь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(хотя иногда святости достигали и раскаявшиеся грешники, например, св. Мария Египетская)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своей жизни святой набирается мудрости, проходит через ряд </a:t>
            </a:r>
            <a:r>
              <a:rPr lang="ru-RU" sz="2400" u="word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искушений и побеждает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их.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Святой </a:t>
            </a:r>
            <a:r>
              <a:rPr lang="ru-RU" sz="2400" u="word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 предсказать свою смерть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чувствовал её.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После смерти его тело оставалось 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нетленным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33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764" y="313900"/>
            <a:ext cx="1000380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ВО́ИНСКАЯ ПО́ВЕСТЬ, жанр древнерусской литературы,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разновидность повести древнерусской, светская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историческая повесть, изображающая воинские подвиги,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сражения, воинский быт, снаряжение и т. п. Широко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бытовала как оригинальная Воинская повесть, так и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переводная. В основе Воинской п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</a:rPr>
              <a:t>овести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 как правило, лежит реальное военно-историческое событие. Поэтический стиль Воинской п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</a:rPr>
              <a:t>овести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 сочетает книжную традицию и черты народного эпоса. Центральный герой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оригинальных русских повестей — обычно реальная историческая личность, представленная в качестве 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идеального воина.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1988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10" y="112417"/>
            <a:ext cx="3186887" cy="61881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478" y="6414448"/>
            <a:ext cx="597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Репродукция картины К. Васильева «Александр Невский»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427118"/>
            <a:ext cx="5164184" cy="3514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27343" y="3998794"/>
            <a:ext cx="5773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Репродукция картины Г. </a:t>
            </a:r>
            <a:r>
              <a:rPr lang="ru-RU" dirty="0" err="1" smtClean="0"/>
              <a:t>Семирадского</a:t>
            </a:r>
            <a:r>
              <a:rPr lang="ru-RU" dirty="0" smtClean="0"/>
              <a:t> </a:t>
            </a:r>
            <a:r>
              <a:rPr lang="ru-RU" dirty="0"/>
              <a:t>«Александр Невский принимает папских легатов»</a:t>
            </a:r>
          </a:p>
        </p:txBody>
      </p:sp>
    </p:spTree>
    <p:extLst>
      <p:ext uri="{BB962C8B-B14F-4D97-AF65-F5344CB8AC3E}">
        <p14:creationId xmlns:p14="http://schemas.microsoft.com/office/powerpoint/2010/main" val="90718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91" y="361380"/>
            <a:ext cx="9571064" cy="55617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955" y="6250675"/>
            <a:ext cx="10481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Репродукция картины В</a:t>
            </a:r>
            <a:r>
              <a:rPr lang="ru-RU" dirty="0"/>
              <a:t>. Серова «Въезд Александра Невского в Псков после Ледового побоища».</a:t>
            </a:r>
          </a:p>
        </p:txBody>
      </p:sp>
    </p:spTree>
    <p:extLst>
      <p:ext uri="{BB962C8B-B14F-4D97-AF65-F5344CB8AC3E}">
        <p14:creationId xmlns:p14="http://schemas.microsoft.com/office/powerpoint/2010/main" val="2745476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163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Helvetica</vt:lpstr>
      <vt:lpstr>Times New Roman</vt:lpstr>
      <vt:lpstr>Тема Office</vt:lpstr>
      <vt:lpstr>«Сей князь родился от отца милосердного и человеколюбивого, и более всего – кроткого, князя великого Ярослава и от матери его Феодосии» Летопись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«Сей князь родился от отца милосердного и человеколюбивого, и более всего – кроткого, князя великого Ярослава и от матери его Феодосии» Летопись </dc:title>
  <dc:creator>User</dc:creator>
  <cp:lastModifiedBy>User</cp:lastModifiedBy>
  <cp:revision>5</cp:revision>
  <dcterms:created xsi:type="dcterms:W3CDTF">2017-09-25T09:52:09Z</dcterms:created>
  <dcterms:modified xsi:type="dcterms:W3CDTF">2017-09-25T19:00:40Z</dcterms:modified>
</cp:coreProperties>
</file>